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72" r:id="rId5"/>
    <p:sldId id="261" r:id="rId6"/>
    <p:sldId id="263" r:id="rId7"/>
    <p:sldId id="266" r:id="rId8"/>
    <p:sldId id="296" r:id="rId9"/>
    <p:sldId id="265" r:id="rId10"/>
    <p:sldId id="275" r:id="rId11"/>
    <p:sldId id="290" r:id="rId12"/>
    <p:sldId id="291" r:id="rId13"/>
    <p:sldId id="292" r:id="rId14"/>
    <p:sldId id="278" r:id="rId15"/>
    <p:sldId id="28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76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9906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3432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389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7634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043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381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206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425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024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928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773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974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11-1-2022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11-1-2022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11-1-2022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11-1-2022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11-1-2022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11-1-2022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11-1-2022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11-1-2022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11-1-2022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11-1-2022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11-1-2022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11-1-2022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11-1-2022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11-1-2022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11-1-2022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dacityteam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show/4zs6r8QzOHHfuHkSsvnvIu?si=14a714728ffc40b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kink.nl/player?podcast=bjorns-kink-1500-lijst-deel-2" TargetMode="External"/><Relationship Id="rId4" Type="http://schemas.openxmlformats.org/officeDocument/2006/relationships/hyperlink" Target="https://open.spotify.com/show/5jqwaYIYJYjUmV3hTvNmWn?si=caa908e129db44a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9C152A09-14F2-41A1-9B21-775068B9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3A677-DA02-41C7-B19C-2AEBA0D6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34830DA-893C-43FC-932A-FD3AB0CCB479}" type="datetime1">
              <a:rPr lang="nl-NL" smtClean="0"/>
              <a:pPr/>
              <a:t>11-1-2022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17E8DE-389B-4F0A-8A50-69C8B570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55F440-2F37-4A7F-8B9D-A63EEF43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76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/>
          <a:lstStyle/>
          <a:p>
            <a:r>
              <a:rPr lang="nl-NL" sz="4000" dirty="0"/>
              <a:t>4. Panel podcast</a:t>
            </a:r>
            <a:br>
              <a:rPr lang="nl-NL" sz="4000" dirty="0"/>
            </a:br>
            <a:endParaRPr lang="nl-NL" sz="4000" dirty="0"/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4A6A4A24-DBD8-4BE0-A0EC-AF9579DD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439DA7B5-8833-4C6E-98CE-DC230D7B2992}" type="datetime1">
              <a:rPr lang="nl-NL" smtClean="0"/>
              <a:pPr/>
              <a:t>11-1-2022</a:t>
            </a:fld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D9EDD159-5A73-4E70-9FE5-CD2DCA63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59EEF49-46ED-473F-9760-285260CD69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6" y="2094449"/>
            <a:ext cx="11449050" cy="4419599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NL" sz="2800" b="1" i="1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Voordelen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ea typeface="Times New Roman" panose="02020603050405020304" pitchFamily="18" charset="0"/>
              </a:rPr>
              <a:t>Doorgaans voldoende onderwerpen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ea typeface="Times New Roman" panose="02020603050405020304" pitchFamily="18" charset="0"/>
              </a:rPr>
              <a:t>Leunt minder zwaar op de host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ea typeface="Times New Roman" panose="02020603050405020304" pitchFamily="18" charset="0"/>
              </a:rPr>
              <a:t>Meerdere zienswijzen in de podcast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ea typeface="Times New Roman" panose="02020603050405020304" pitchFamily="18" charset="0"/>
              </a:rPr>
              <a:t>Kan een lekkere dynamiek hebben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sz="28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sz="28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NL" sz="2800" b="1" i="1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Nadelen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ea typeface="Times New Roman" panose="02020603050405020304" pitchFamily="18" charset="0"/>
              </a:rPr>
              <a:t>Een grote poule van gasten nodig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ea typeface="Times New Roman" panose="02020603050405020304" pitchFamily="18" charset="0"/>
              </a:rPr>
              <a:t>Altijd op zoek naar de volgende gast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ea typeface="Times New Roman" panose="02020603050405020304" pitchFamily="18" charset="0"/>
              </a:rPr>
              <a:t>Discussies en gesprekken kunnen makkelijk te lang worden of off-topic raken. 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24A1969-7AF4-45C9-B71C-97FCAC51F3CF}"/>
              </a:ext>
            </a:extLst>
          </p:cNvPr>
          <p:cNvSpPr txBox="1"/>
          <p:nvPr/>
        </p:nvSpPr>
        <p:spPr>
          <a:xfrm>
            <a:off x="265835" y="934046"/>
            <a:ext cx="10438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Als host heb je hierin meerdere gesprekspartners in je podcast. Deze vorm is minder vrij blijvend dan een open gesprek. </a:t>
            </a:r>
          </a:p>
        </p:txBody>
      </p:sp>
    </p:spTree>
    <p:extLst>
      <p:ext uri="{BB962C8B-B14F-4D97-AF65-F5344CB8AC3E}">
        <p14:creationId xmlns:p14="http://schemas.microsoft.com/office/powerpoint/2010/main" val="140458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dirty="0"/>
              <a:t>Zelf podcast opnemen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B28359D1-DD1B-4B03-B48A-21ACAC427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9135D3FF-E081-4A63-B26E-27241188E322}" type="datetime1">
              <a:rPr lang="nl-NL" smtClean="0"/>
              <a:pPr/>
              <a:t>11-1-2022</a:t>
            </a:fld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B3F3E1BE-A3D8-4D0A-853D-18E9D364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134F138-E831-45F9-9EF5-CD9A9C9C6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/>
          <a:lstStyle/>
          <a:p>
            <a:r>
              <a:rPr lang="nl-NL" dirty="0"/>
              <a:t>Plan van aanpak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Opname apparatuur.</a:t>
            </a:r>
          </a:p>
          <a:p>
            <a:pPr lvl="1"/>
            <a:r>
              <a:rPr lang="nl-NL" dirty="0"/>
              <a:t>Telefoon (let op het bestandsformaat)</a:t>
            </a:r>
          </a:p>
          <a:p>
            <a:pPr lvl="1"/>
            <a:r>
              <a:rPr lang="nl-NL" dirty="0"/>
              <a:t>Microfoon + opname apparaat (laptop, </a:t>
            </a:r>
            <a:r>
              <a:rPr lang="nl-NL" dirty="0" err="1"/>
              <a:t>rodecaster</a:t>
            </a:r>
            <a:r>
              <a:rPr lang="nl-NL" dirty="0"/>
              <a:t>, Zoomhandheld)</a:t>
            </a:r>
          </a:p>
          <a:p>
            <a:pPr marL="216000" lvl="1" indent="0">
              <a:buNone/>
            </a:pPr>
            <a:endParaRPr lang="nl-NL" dirty="0"/>
          </a:p>
          <a:p>
            <a:r>
              <a:rPr lang="nl-NL" dirty="0"/>
              <a:t>Opnemen. Zorg dat de het niet te zacht is maar ook niet te hard. </a:t>
            </a:r>
          </a:p>
          <a:p>
            <a:endParaRPr lang="nl-NL" dirty="0"/>
          </a:p>
          <a:p>
            <a:r>
              <a:rPr lang="nl-NL" dirty="0"/>
              <a:t>Laptop met bewerkingssoftware </a:t>
            </a:r>
            <a:r>
              <a:rPr lang="nl-NL" dirty="0" err="1"/>
              <a:t>Audacity</a:t>
            </a:r>
            <a:r>
              <a:rPr lang="nl-NL" dirty="0"/>
              <a:t>.  </a:t>
            </a:r>
          </a:p>
          <a:p>
            <a:pPr marL="216000" lvl="1" indent="0">
              <a:buNone/>
            </a:pPr>
            <a:r>
              <a:rPr lang="nl-NL" dirty="0"/>
              <a:t>(</a:t>
            </a:r>
            <a:r>
              <a:rPr lang="nl-NL" dirty="0">
                <a:hlinkClick r:id="rId3"/>
              </a:rPr>
              <a:t>Audacity</a:t>
            </a:r>
            <a:r>
              <a:rPr lang="nl-NL" dirty="0"/>
              <a:t>) </a:t>
            </a:r>
          </a:p>
          <a:p>
            <a:pPr marL="216000" lvl="1" indent="0">
              <a:buNone/>
            </a:pPr>
            <a:r>
              <a:rPr lang="nl-NL" dirty="0"/>
              <a:t>Inladen, knippen, plakken, exporteren</a:t>
            </a:r>
          </a:p>
          <a:p>
            <a:pPr marL="216000" lvl="1" indent="0">
              <a:buNone/>
            </a:pPr>
            <a:endParaRPr lang="nl-NL" dirty="0"/>
          </a:p>
          <a:p>
            <a:pPr marL="216000" lvl="1" indent="0">
              <a:buNone/>
            </a:pPr>
            <a:endParaRPr lang="nl-NL" dirty="0"/>
          </a:p>
          <a:p>
            <a:pPr marL="216000" lvl="1" indent="0">
              <a:buNone/>
            </a:pPr>
            <a:endParaRPr lang="nl-NL" dirty="0"/>
          </a:p>
        </p:txBody>
      </p:sp>
      <p:pic>
        <p:nvPicPr>
          <p:cNvPr id="9" name="Tijdelijke aanduiding voor afbeelding 8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4C90C75B-A9C9-4189-9473-297DA5B3DCE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" b="16"/>
          <a:stretch/>
        </p:blipFill>
        <p:spPr>
          <a:xfrm>
            <a:off x="6164071" y="1700213"/>
            <a:ext cx="5656454" cy="3913188"/>
          </a:xfrm>
        </p:spPr>
      </p:pic>
    </p:spTree>
    <p:extLst>
      <p:ext uri="{BB962C8B-B14F-4D97-AF65-F5344CB8AC3E}">
        <p14:creationId xmlns:p14="http://schemas.microsoft.com/office/powerpoint/2010/main" val="2012242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FBE90CAB-9413-4B85-AE09-D591BA41D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/>
          <a:p>
            <a:r>
              <a:rPr lang="nl-NL" dirty="0"/>
              <a:t>Vragen? 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77DBE9A-C44E-4303-8A1B-F5F5BB14D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14A1AC65-B509-4F49-BA5E-E1DD7343B858}" type="datetime1">
              <a:rPr lang="nl-NL" smtClean="0"/>
              <a:pPr/>
              <a:t>11-1-2022</a:t>
            </a:fld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C9783D-B87C-4A89-847E-5F407EE4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9" name="Tijdelijke aanduiding voor afbeelding 8" descr="Afbeelding met persoon, groente, plant&#10;&#10;Automatisch gegenereerde beschrijving">
            <a:extLst>
              <a:ext uri="{FF2B5EF4-FFF2-40B4-BE49-F238E27FC236}">
                <a16:creationId xmlns:a16="http://schemas.microsoft.com/office/drawing/2014/main" id="{07291C0D-6EF0-4DC7-850E-7387514D33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4620126"/>
          </a:xfrm>
        </p:spPr>
      </p:pic>
    </p:spTree>
    <p:extLst>
      <p:ext uri="{BB962C8B-B14F-4D97-AF65-F5344CB8AC3E}">
        <p14:creationId xmlns:p14="http://schemas.microsoft.com/office/powerpoint/2010/main" val="396689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A85897F-A535-4E61-8FA4-41F211471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/>
          <a:lstStyle/>
          <a:p>
            <a:r>
              <a:rPr lang="nl-NL" dirty="0"/>
              <a:t>Workshop </a:t>
            </a:r>
            <a:br>
              <a:rPr lang="nl-NL" dirty="0"/>
            </a:br>
            <a:r>
              <a:rPr lang="nl-NL" dirty="0"/>
              <a:t>podcast</a:t>
            </a:r>
          </a:p>
        </p:txBody>
      </p:sp>
      <p:sp>
        <p:nvSpPr>
          <p:cNvPr id="9" name="Ondertitel 8">
            <a:extLst>
              <a:ext uri="{FF2B5EF4-FFF2-40B4-BE49-F238E27FC236}">
                <a16:creationId xmlns:a16="http://schemas.microsoft.com/office/drawing/2014/main" id="{C5995ED6-C2D6-49A2-A043-B8766FFAD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/>
          <a:lstStyle/>
          <a:p>
            <a:r>
              <a:rPr lang="nl-NL" dirty="0"/>
              <a:t>Wat is een podcast nu eigenlijk en hoe kan ik die gebruiken als verslaglegging.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47714B-50E6-4BB0-8BFD-068A0157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5832454E-EEC1-4999-A95D-B24E714576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6" name="Tijdelijke aanduiding voor afbeelding 35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8D38C2EA-25B8-4B72-9CB0-A50FD49987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" r="26"/>
          <a:stretch/>
        </p:blipFill>
        <p:spPr>
          <a:xfrm>
            <a:off x="6175377" y="0"/>
            <a:ext cx="6016622" cy="6858000"/>
          </a:xfrm>
        </p:spPr>
      </p:pic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2A05FEA6-6A98-448D-9FFF-07E40F7B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fld id="{281ECDD9-17B0-430D-8CE6-693B5A9E6DDB}" type="datetime1">
              <a:rPr lang="nl-NL" smtClean="0"/>
              <a:pPr/>
              <a:t>11-1-2022</a:t>
            </a:fld>
            <a:endParaRPr lang="nl-NL" dirty="0"/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F0350C34-62E0-4F45-8A09-EF8E256F25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6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31">
            <a:extLst>
              <a:ext uri="{FF2B5EF4-FFF2-40B4-BE49-F238E27FC236}">
                <a16:creationId xmlns:a16="http://schemas.microsoft.com/office/drawing/2014/main" id="{4EC60CF3-D141-40D0-8099-F04FB5C7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dirty="0"/>
              <a:t>Inhoudsopgave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04BC26A8-023C-4EB9-806E-D9535F77B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spcCol="180000">
            <a:noAutofit/>
          </a:bodyPr>
          <a:lstStyle/>
          <a:p>
            <a:r>
              <a:rPr lang="nl-NL" dirty="0"/>
              <a:t>Voorstellen</a:t>
            </a:r>
          </a:p>
          <a:p>
            <a:r>
              <a:rPr lang="nl-NL" dirty="0"/>
              <a:t>Wat is een podcast?</a:t>
            </a:r>
          </a:p>
          <a:p>
            <a:r>
              <a:rPr lang="nl-NL" dirty="0"/>
              <a:t>Soorten podcasts</a:t>
            </a:r>
          </a:p>
          <a:p>
            <a:r>
              <a:rPr lang="nl-NL" dirty="0"/>
              <a:t>Hoe maak je zelf een podcast? </a:t>
            </a:r>
          </a:p>
          <a:p>
            <a:r>
              <a:rPr lang="nl-NL" dirty="0"/>
              <a:t>Hoe bewerk je een podcast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CED57A-FF3A-4AD5-82D6-8DE4A682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25656B75-0D88-4EB7-8E3A-5D535DD9E0C6}" type="datetime1">
              <a:rPr lang="nl-NL" smtClean="0"/>
              <a:pPr/>
              <a:t>11-1-2022</a:t>
            </a:fld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B19A380-ECDD-4F35-94A5-D1C82049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410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D2C91F47-9A0E-460B-8135-36693934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13" name="Tijdelijke aanduiding voor datum 12">
            <a:extLst>
              <a:ext uri="{FF2B5EF4-FFF2-40B4-BE49-F238E27FC236}">
                <a16:creationId xmlns:a16="http://schemas.microsoft.com/office/drawing/2014/main" id="{4C480769-A114-458A-B70B-74DA1D5771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fld id="{AE207E9E-1ECC-46B3-B6ED-9764FBAAD373}" type="datetime1">
              <a:rPr lang="nl-NL" smtClean="0"/>
              <a:pPr/>
              <a:t>11-1-2022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72" y="4092449"/>
            <a:ext cx="8676000" cy="2171113"/>
          </a:xfrm>
        </p:spPr>
        <p:txBody>
          <a:bodyPr/>
          <a:lstStyle/>
          <a:p>
            <a:r>
              <a:rPr lang="nl-NL" dirty="0"/>
              <a:t>Voorstellen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sz="3200" dirty="0"/>
              <a:t>Bjorn van Eeuwijk</a:t>
            </a:r>
            <a:br>
              <a:rPr lang="nl-NL" sz="3200" dirty="0"/>
            </a:br>
            <a:r>
              <a:rPr lang="nl-NL" sz="3200" dirty="0" err="1"/>
              <a:t>Yuverta</a:t>
            </a:r>
            <a:r>
              <a:rPr lang="nl-NL" sz="3200" dirty="0"/>
              <a:t> </a:t>
            </a:r>
            <a:r>
              <a:rPr lang="nl-NL" sz="3200" dirty="0" err="1"/>
              <a:t>Podcaster</a:t>
            </a:r>
            <a:br>
              <a:rPr lang="nl-NL" sz="3200" dirty="0"/>
            </a:br>
            <a:r>
              <a:rPr lang="nl-NL" sz="3200" dirty="0">
                <a:hlinkClick r:id="rId3"/>
              </a:rPr>
              <a:t>De verhalen van Helicon MBO Tilburg</a:t>
            </a:r>
            <a:br>
              <a:rPr lang="nl-NL" sz="3200" dirty="0"/>
            </a:br>
            <a:r>
              <a:rPr lang="nl-NL" sz="3200" dirty="0">
                <a:hlinkClick r:id="rId4"/>
              </a:rPr>
              <a:t>Met je voeten in de klei</a:t>
            </a:r>
            <a:br>
              <a:rPr lang="nl-NL" sz="3200" dirty="0"/>
            </a:br>
            <a:r>
              <a:rPr lang="nl-NL" sz="3200" dirty="0">
                <a:hlinkClick r:id="rId5"/>
              </a:rPr>
              <a:t>KINK Radio</a:t>
            </a:r>
            <a:br>
              <a:rPr lang="nl-NL" sz="3200" dirty="0"/>
            </a:br>
            <a:br>
              <a:rPr lang="nl-NL" sz="4800" dirty="0"/>
            </a:b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338097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D2C91F47-9A0E-460B-8135-36693934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13" name="Tijdelijke aanduiding voor datum 12">
            <a:extLst>
              <a:ext uri="{FF2B5EF4-FFF2-40B4-BE49-F238E27FC236}">
                <a16:creationId xmlns:a16="http://schemas.microsoft.com/office/drawing/2014/main" id="{4C480769-A114-458A-B70B-74DA1D5771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fld id="{AE207E9E-1ECC-46B3-B6ED-9764FBAAD373}" type="datetime1">
              <a:rPr lang="nl-NL" smtClean="0"/>
              <a:pPr/>
              <a:t>11-1-2022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72" y="4092449"/>
            <a:ext cx="8676000" cy="2171113"/>
          </a:xfrm>
        </p:spPr>
        <p:txBody>
          <a:bodyPr/>
          <a:lstStyle/>
          <a:p>
            <a:r>
              <a:rPr lang="nl-NL" sz="4000" dirty="0"/>
              <a:t>Wat is een podcast?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Wiki: Een </a:t>
            </a:r>
            <a:r>
              <a:rPr lang="nl-NL" sz="4000" b="1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podcast</a:t>
            </a:r>
            <a:r>
              <a:rPr lang="nl-NL" sz="40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een audio-</a:t>
            </a:r>
            <a:br>
              <a:rPr lang="nl-NL" sz="40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40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uitzending waarbij het geluidsbestand </a:t>
            </a:r>
            <a:br>
              <a:rPr lang="nl-NL" sz="40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40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aanvraag wordt aangeboden. </a:t>
            </a:r>
            <a:br>
              <a:rPr lang="nl-NL" sz="40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40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Meestal gebeurd dit via streaming </a:t>
            </a:r>
            <a:br>
              <a:rPr lang="nl-NL" sz="40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40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diensten zoals </a:t>
            </a:r>
            <a:r>
              <a:rPr lang="nl-NL" sz="400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Spotify</a:t>
            </a:r>
            <a:r>
              <a:rPr lang="nl-NL" sz="40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Apple podcast, Google podcast, </a:t>
            </a:r>
            <a:r>
              <a:rPr lang="nl-NL" sz="4000" dirty="0" err="1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nl-NL" sz="4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enz. </a:t>
            </a:r>
            <a:br>
              <a:rPr lang="nl-N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4000" dirty="0"/>
            </a:b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01588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31">
            <a:extLst>
              <a:ext uri="{FF2B5EF4-FFF2-40B4-BE49-F238E27FC236}">
                <a16:creationId xmlns:a16="http://schemas.microsoft.com/office/drawing/2014/main" id="{4EC60CF3-D141-40D0-8099-F04FB5C7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dirty="0"/>
              <a:t>Soorten podcasts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04BC26A8-023C-4EB9-806E-D9535F77B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4143" y="877064"/>
            <a:ext cx="5645149" cy="488178"/>
          </a:xfrm>
        </p:spPr>
        <p:txBody>
          <a:bodyPr spcCol="180000">
            <a:noAutofit/>
          </a:bodyPr>
          <a:lstStyle/>
          <a:p>
            <a:pPr lvl="1"/>
            <a:r>
              <a:rPr lang="nl-NL"/>
              <a:t>Hoeveel soorten denk je dat er zijn? 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CED57A-FF3A-4AD5-82D6-8DE4A682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98D86C76-BD04-4E9A-90E5-5D00CD17EF1D}" type="datetime1">
              <a:rPr lang="nl-NL" smtClean="0"/>
              <a:pPr/>
              <a:t>11-1-2022</a:t>
            </a:fld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B19A380-ECDD-4F35-94A5-D1C82049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9" name="Tijdelijke aanduiding voor afbeelding 8" descr="Afbeelding met persoon, buiten&#10;&#10;Automatisch gegenereerde beschrijving">
            <a:extLst>
              <a:ext uri="{FF2B5EF4-FFF2-40B4-BE49-F238E27FC236}">
                <a16:creationId xmlns:a16="http://schemas.microsoft.com/office/drawing/2014/main" id="{A3A9CBA3-B94F-4FEA-9A7E-4F2DE25556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" r="26"/>
          <a:stretch/>
        </p:blipFill>
        <p:spPr>
          <a:xfrm>
            <a:off x="6175377" y="0"/>
            <a:ext cx="6016622" cy="6858000"/>
          </a:xfrm>
        </p:spPr>
      </p:pic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D9A38CFC-4601-45A9-B036-044CCDDB1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8BC9018-62CF-4EFF-8DF8-F5082C77B071}"/>
              </a:ext>
            </a:extLst>
          </p:cNvPr>
          <p:cNvSpPr txBox="1"/>
          <p:nvPr/>
        </p:nvSpPr>
        <p:spPr>
          <a:xfrm>
            <a:off x="536895" y="1661020"/>
            <a:ext cx="50585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800" dirty="0"/>
              <a:t>Interview podcast</a:t>
            </a:r>
          </a:p>
          <a:p>
            <a:pPr marL="342900" indent="-342900">
              <a:buAutoNum type="arabicPeriod"/>
            </a:pPr>
            <a:r>
              <a:rPr lang="nl-NL" sz="2800" dirty="0"/>
              <a:t>Het open gesprek</a:t>
            </a:r>
          </a:p>
          <a:p>
            <a:pPr marL="342900" indent="-342900">
              <a:buAutoNum type="arabicPeriod"/>
            </a:pPr>
            <a:r>
              <a:rPr lang="nl-NL" sz="2800" dirty="0"/>
              <a:t>Solo podcast </a:t>
            </a:r>
          </a:p>
          <a:p>
            <a:pPr marL="342900" indent="-342900">
              <a:buAutoNum type="arabicPeriod"/>
            </a:pPr>
            <a:r>
              <a:rPr lang="nl-NL" sz="2800" dirty="0"/>
              <a:t>Panel podcast</a:t>
            </a:r>
          </a:p>
          <a:p>
            <a:pPr marL="342900" indent="-342900">
              <a:buAutoNum type="arabicPeriod"/>
            </a:pPr>
            <a:r>
              <a:rPr lang="nl-NL" sz="2800" dirty="0"/>
              <a:t>Non fictie storytelling podcast</a:t>
            </a:r>
          </a:p>
          <a:p>
            <a:pPr marL="342900" indent="-342900">
              <a:buAutoNum type="arabicPeriod"/>
            </a:pPr>
            <a:r>
              <a:rPr lang="nl-NL" sz="2800" dirty="0"/>
              <a:t>Fictie storytelling</a:t>
            </a:r>
          </a:p>
          <a:p>
            <a:pPr marL="342900" indent="-342900">
              <a:buAutoNum type="arabicPeriod"/>
            </a:pPr>
            <a:r>
              <a:rPr lang="nl-NL" sz="2800" dirty="0"/>
              <a:t>Educatieve podcasts</a:t>
            </a:r>
          </a:p>
        </p:txBody>
      </p:sp>
    </p:spTree>
    <p:extLst>
      <p:ext uri="{BB962C8B-B14F-4D97-AF65-F5344CB8AC3E}">
        <p14:creationId xmlns:p14="http://schemas.microsoft.com/office/powerpoint/2010/main" val="2827819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nl-NL" sz="4000" dirty="0"/>
              <a:t> Interview podcast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4A6A4A24-DBD8-4BE0-A0EC-AF9579DD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439DA7B5-8833-4C6E-98CE-DC230D7B2992}" type="datetime1">
              <a:rPr lang="nl-NL" smtClean="0"/>
              <a:pPr/>
              <a:t>11-1-2022</a:t>
            </a:fld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D9EDD159-5A73-4E70-9FE5-CD2DCA63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59EEF49-46ED-473F-9760-285260CD69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4" y="2386138"/>
            <a:ext cx="11449050" cy="3939032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NL" sz="2800" b="1" i="1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Voordelen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Bereikt zowel het netwerk van de host als de gast.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Meer variatie qua inhoud.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Meerdere zienswijze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Goed voor je netwerk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Leent zich ook goed voor remote interviews, via bijvoorbeeld Teams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NL" sz="2800" b="1" i="1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Nadelen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Gasten vinden kan lastig zijn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 vereist meer planning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 vereist meer voorbereiding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Apparatuur van je gast moet goed zijn bij remote podcasts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gast kan je podcast maken of breken. </a:t>
            </a:r>
          </a:p>
          <a:p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7C94F53-978C-42E5-A241-548CFA347568}"/>
              </a:ext>
            </a:extLst>
          </p:cNvPr>
          <p:cNvSpPr txBox="1"/>
          <p:nvPr/>
        </p:nvSpPr>
        <p:spPr>
          <a:xfrm>
            <a:off x="303108" y="1042587"/>
            <a:ext cx="10438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De podcast host interviewt een gast. Je kunt hier creatief in zijn. Je kunt zelf een host zoeken die jou interviewt. </a:t>
            </a:r>
          </a:p>
        </p:txBody>
      </p:sp>
    </p:spTree>
    <p:extLst>
      <p:ext uri="{BB962C8B-B14F-4D97-AF65-F5344CB8AC3E}">
        <p14:creationId xmlns:p14="http://schemas.microsoft.com/office/powerpoint/2010/main" val="30105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/>
          <a:lstStyle/>
          <a:p>
            <a:r>
              <a:rPr lang="nl-NL" sz="4000" dirty="0"/>
              <a:t>2. Het open gesprek</a:t>
            </a:r>
            <a:br>
              <a:rPr lang="nl-NL" sz="4000" dirty="0"/>
            </a:br>
            <a:endParaRPr lang="nl-NL" sz="4000" dirty="0"/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4A6A4A24-DBD8-4BE0-A0EC-AF9579DD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439DA7B5-8833-4C6E-98CE-DC230D7B2992}" type="datetime1">
              <a:rPr lang="nl-NL" smtClean="0"/>
              <a:pPr/>
              <a:t>11-1-2022</a:t>
            </a:fld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D9EDD159-5A73-4E70-9FE5-CD2DCA63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59EEF49-46ED-473F-9760-285260CD69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6" y="2141538"/>
            <a:ext cx="11449050" cy="4419599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NL" sz="2800" b="1" i="1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Voordelen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ea typeface="Times New Roman" panose="02020603050405020304" pitchFamily="18" charset="0"/>
              </a:rPr>
              <a:t>Informatiever aangezien zowel de host als gast informatie verstrekken.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ea typeface="Times New Roman" panose="02020603050405020304" pitchFamily="18" charset="0"/>
              </a:rPr>
              <a:t>Het is al snel authentieke content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ea typeface="Times New Roman" panose="02020603050405020304" pitchFamily="18" charset="0"/>
              </a:rPr>
              <a:t>Door het persoonlijk karakter vaak lekkere dynamiek 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nl-NL" sz="28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sz="28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sz="28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NL" sz="2800" b="1" i="1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Nadelen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ea typeface="Times New Roman" panose="02020603050405020304" pitchFamily="18" charset="0"/>
              </a:rPr>
              <a:t>Lastig om mensen uit te leggen waarom ze moeten luisteren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ea typeface="Times New Roman" panose="02020603050405020304" pitchFamily="18" charset="0"/>
              </a:rPr>
              <a:t>Je kan eenvoudig in een discussie verzeild raken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ea typeface="Times New Roman" panose="02020603050405020304" pitchFamily="18" charset="0"/>
              </a:rPr>
              <a:t>Zonder authentieke standpunten lastig om </a:t>
            </a:r>
            <a:r>
              <a:rPr lang="nl-NL" sz="2800" dirty="0">
                <a:ea typeface="Times New Roman" panose="02020603050405020304" pitchFamily="18" charset="0"/>
              </a:rPr>
              <a:t>een basis van luisteraars</a:t>
            </a:r>
            <a:r>
              <a:rPr lang="nl-NL" sz="2800" dirty="0">
                <a:effectLst/>
                <a:ea typeface="Times New Roman" panose="02020603050405020304" pitchFamily="18" charset="0"/>
              </a:rPr>
              <a:t> te creëren 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5535472-63D2-4C2C-A423-CF2A632A4A8C}"/>
              </a:ext>
            </a:extLst>
          </p:cNvPr>
          <p:cNvSpPr txBox="1"/>
          <p:nvPr/>
        </p:nvSpPr>
        <p:spPr>
          <a:xfrm>
            <a:off x="282926" y="935768"/>
            <a:ext cx="10438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 een open gesprek zijn de “</a:t>
            </a:r>
            <a:r>
              <a:rPr lang="nl-NL" sz="2800" dirty="0" err="1"/>
              <a:t>host”en</a:t>
            </a:r>
            <a:r>
              <a:rPr lang="nl-NL" sz="2800" dirty="0"/>
              <a:t> “gast” gelijkwaardig aan elkaar. Beide kunnen informatie bieden. </a:t>
            </a:r>
          </a:p>
        </p:txBody>
      </p:sp>
    </p:spTree>
    <p:extLst>
      <p:ext uri="{BB962C8B-B14F-4D97-AF65-F5344CB8AC3E}">
        <p14:creationId xmlns:p14="http://schemas.microsoft.com/office/powerpoint/2010/main" val="394335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/>
          <a:lstStyle/>
          <a:p>
            <a:r>
              <a:rPr lang="nl-NL" sz="4000" dirty="0"/>
              <a:t>3. Solo podcast </a:t>
            </a:r>
            <a:br>
              <a:rPr lang="nl-NL" sz="4000" dirty="0"/>
            </a:br>
            <a:endParaRPr lang="nl-NL" sz="4000" dirty="0"/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4A6A4A24-DBD8-4BE0-A0EC-AF9579DD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439DA7B5-8833-4C6E-98CE-DC230D7B2992}" type="datetime1">
              <a:rPr lang="nl-NL" smtClean="0"/>
              <a:pPr/>
              <a:t>11-1-2022</a:t>
            </a:fld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D9EDD159-5A73-4E70-9FE5-CD2DCA63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59EEF49-46ED-473F-9760-285260CD69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4" y="2342127"/>
            <a:ext cx="11449050" cy="4419599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NL" sz="2800" b="1" i="1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Voordelen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ea typeface="Times New Roman" panose="02020603050405020304" pitchFamily="18" charset="0"/>
              </a:rPr>
              <a:t>Eenvoudig te plannen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 err="1">
                <a:effectLst/>
                <a:ea typeface="Times New Roman" panose="02020603050405020304" pitchFamily="18" charset="0"/>
              </a:rPr>
              <a:t>Editten</a:t>
            </a:r>
            <a:r>
              <a:rPr lang="nl-NL" sz="2800" dirty="0">
                <a:effectLst/>
                <a:ea typeface="Times New Roman" panose="02020603050405020304" pitchFamily="18" charset="0"/>
              </a:rPr>
              <a:t> van audio is makkelijker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ea typeface="Times New Roman" panose="02020603050405020304" pitchFamily="18" charset="0"/>
              </a:rPr>
              <a:t>Volledige controle over kwaliteit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ea typeface="Times New Roman" panose="02020603050405020304" pitchFamily="18" charset="0"/>
              </a:rPr>
              <a:t>Overal op te nemen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sz="28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sz="28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sz="2800" dirty="0"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sz="2800" dirty="0">
              <a:effectLst/>
              <a:ea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nl-NL" sz="28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NL" sz="2800" b="1" i="1" dirty="0">
                <a:solidFill>
                  <a:srgbClr val="2F549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Nadelen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ea typeface="Times New Roman" panose="02020603050405020304" pitchFamily="18" charset="0"/>
              </a:rPr>
              <a:t>Energie hoog houden kan lastig zijn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ea typeface="Times New Roman" panose="02020603050405020304" pitchFamily="18" charset="0"/>
              </a:rPr>
              <a:t>Moeilijker om boeiend te houden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ea typeface="Times New Roman" panose="02020603050405020304" pitchFamily="18" charset="0"/>
              </a:rPr>
              <a:t>Content kan te eenzijdig worden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ea typeface="Times New Roman" panose="02020603050405020304" pitchFamily="18" charset="0"/>
              </a:rPr>
              <a:t>Weinig dynamiek 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51D78C2-EB9E-46D2-9E78-016631B44FE4}"/>
              </a:ext>
            </a:extLst>
          </p:cNvPr>
          <p:cNvSpPr txBox="1"/>
          <p:nvPr/>
        </p:nvSpPr>
        <p:spPr>
          <a:xfrm>
            <a:off x="291472" y="980212"/>
            <a:ext cx="10438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Hierin ben je als host alleen maar zelf aan het woord. </a:t>
            </a:r>
          </a:p>
        </p:txBody>
      </p:sp>
    </p:spTree>
    <p:extLst>
      <p:ext uri="{BB962C8B-B14F-4D97-AF65-F5344CB8AC3E}">
        <p14:creationId xmlns:p14="http://schemas.microsoft.com/office/powerpoint/2010/main" val="2058576672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64CDD39C39648B1ABEE99F3BACD5D" ma:contentTypeVersion="0" ma:contentTypeDescription="Een nieuw document maken." ma:contentTypeScope="" ma:versionID="8fc9deaf3217af4824c090a6e5240c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17e5968c79d9fe2fc9f8835eee23f5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3B809E-9840-4F61-A777-0ECC9F692F13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B63730-AD36-4F0C-8C61-D94915E3C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1025</TotalTime>
  <Words>544</Words>
  <Application>Microsoft Office PowerPoint</Application>
  <PresentationFormat>Breedbeeld</PresentationFormat>
  <Paragraphs>127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Symbol</vt:lpstr>
      <vt:lpstr>Yuverta</vt:lpstr>
      <vt:lpstr>PowerPoint-presentatie</vt:lpstr>
      <vt:lpstr>Workshop  podcast</vt:lpstr>
      <vt:lpstr>Inhoudsopgave</vt:lpstr>
      <vt:lpstr>Voorstellen   Bjorn van Eeuwijk Yuverta Podcaster De verhalen van Helicon MBO Tilburg Met je voeten in de klei KINK Radio  </vt:lpstr>
      <vt:lpstr>Wat is een podcast?  Wiki: Een podcast is een audio- uitzending waarbij het geluidsbestand  op aanvraag wordt aangeboden.  Meestal gebeurd dit via streaming  diensten zoals Spotify, Apple podcast, Google podcast, Youtube enz.   </vt:lpstr>
      <vt:lpstr>Soorten podcasts</vt:lpstr>
      <vt:lpstr> Interview podcast</vt:lpstr>
      <vt:lpstr>2. Het open gesprek </vt:lpstr>
      <vt:lpstr>3. Solo podcast  </vt:lpstr>
      <vt:lpstr>4. Panel podcast </vt:lpstr>
      <vt:lpstr>Zelf podcast opnemen</vt:lpstr>
      <vt:lpstr>Vragen?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Bjorn van Eeuwijk</dc:creator>
  <dc:description>Template by HQ Solutions</dc:description>
  <cp:lastModifiedBy>Bjorn van Eeuwijk</cp:lastModifiedBy>
  <cp:revision>33</cp:revision>
  <dcterms:created xsi:type="dcterms:W3CDTF">2021-03-01T11:59:21Z</dcterms:created>
  <dcterms:modified xsi:type="dcterms:W3CDTF">2022-01-11T09:42:23Z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0x01010007464CDD39C39648B1ABEE99F3BACD5D</vt:lpwstr>
  </property>
</Properties>
</file>